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5" r:id="rId5"/>
    <p:sldId id="266" r:id="rId6"/>
    <p:sldId id="267" r:id="rId7"/>
    <p:sldId id="268" r:id="rId8"/>
    <p:sldId id="260" r:id="rId9"/>
    <p:sldId id="26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Healthy Lincoln Bobcats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(your name)</a:t>
            </a:r>
          </a:p>
          <a:p>
            <a:r>
              <a:rPr lang="en-US" dirty="0" smtClean="0"/>
              <a:t>(your teacher’s name)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Ways To Be Healthy?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Practice safe habits.</a:t>
            </a:r>
          </a:p>
          <a:p>
            <a:r>
              <a:rPr lang="en-US" dirty="0" smtClean="0"/>
              <a:t>Eat a balanced diet.</a:t>
            </a:r>
          </a:p>
          <a:p>
            <a:r>
              <a:rPr lang="en-US" dirty="0" smtClean="0"/>
              <a:t>Do all you can to prevent diseases.</a:t>
            </a:r>
          </a:p>
          <a:p>
            <a:r>
              <a:rPr lang="en-US" dirty="0" smtClean="0"/>
              <a:t>Avoid tobacco.</a:t>
            </a:r>
          </a:p>
          <a:p>
            <a:r>
              <a:rPr lang="en-US" dirty="0" smtClean="0"/>
              <a:t>Be active and exercise daily.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Habits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Wear a helmet when riding a bike or skateboard.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 a Balanced Diet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balanced diet?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 			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Diseases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Communicable diseases: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contagious</a:t>
            </a:r>
            <a:r>
              <a:rPr lang="en-US" dirty="0" smtClean="0"/>
              <a:t>, can be spread to other people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 flu</a:t>
            </a:r>
          </a:p>
          <a:p>
            <a:pPr lvl="2"/>
            <a:r>
              <a:rPr lang="en-US" dirty="0" smtClean="0"/>
              <a:t> </a:t>
            </a:r>
          </a:p>
          <a:p>
            <a:pPr lvl="2"/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 Non-</a:t>
            </a:r>
            <a:r>
              <a:rPr lang="en-US" dirty="0" smtClean="0"/>
              <a:t>Communicable diseases: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 contagious</a:t>
            </a:r>
          </a:p>
          <a:p>
            <a:pPr lvl="1"/>
            <a:r>
              <a:rPr lang="en-US" dirty="0" smtClean="0"/>
              <a:t> poor lifestyle choices</a:t>
            </a:r>
          </a:p>
          <a:p>
            <a:pPr lvl="1"/>
            <a:r>
              <a:rPr lang="en-US" dirty="0" smtClean="0"/>
              <a:t>born with a chance to get it</a:t>
            </a:r>
            <a:endParaRPr lang="en-US" dirty="0" smtClean="0"/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 cancer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overweight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Communicable Diseases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 a balanced diet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Effects of Tobacco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Tobacco can harm the person using it.</a:t>
            </a:r>
          </a:p>
          <a:p>
            <a:r>
              <a:rPr lang="en-US" dirty="0" smtClean="0"/>
              <a:t> Second-hand smoke can harm people who don’t smoke.</a:t>
            </a:r>
          </a:p>
          <a:p>
            <a:r>
              <a:rPr lang="en-US" dirty="0" smtClean="0"/>
              <a:t> Examples of health problems caused by tobacco:</a:t>
            </a:r>
          </a:p>
          <a:p>
            <a:pPr lvl="1"/>
            <a:r>
              <a:rPr lang="en-US" dirty="0" smtClean="0"/>
              <a:t> cancer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makes you physically fit?</a:t>
            </a:r>
          </a:p>
          <a:p>
            <a:pPr lvl="1"/>
            <a:r>
              <a:rPr lang="en-US" dirty="0" smtClean="0"/>
              <a:t>Strong muscles</a:t>
            </a:r>
          </a:p>
          <a:p>
            <a:pPr lvl="1"/>
            <a:r>
              <a:rPr lang="en-US" dirty="0" smtClean="0"/>
              <a:t>Endurance (you can run and play for a long time)</a:t>
            </a:r>
          </a:p>
          <a:p>
            <a:pPr lvl="1"/>
            <a:r>
              <a:rPr lang="en-US" dirty="0" smtClean="0"/>
              <a:t>Flexible (you can stretch and touch your toes)</a:t>
            </a:r>
          </a:p>
          <a:p>
            <a:pPr lvl="1"/>
            <a:r>
              <a:rPr lang="en-US" dirty="0" smtClean="0"/>
              <a:t>Regular exercise every day or every other day</a:t>
            </a:r>
          </a:p>
          <a:p>
            <a:pPr lvl="1"/>
            <a:r>
              <a:rPr lang="en-US" dirty="0" smtClean="0"/>
              <a:t>Exertion – doing hard exercise for several minutes that makes your heart rate increase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physical activity or exercise you can do: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/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242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Healthy Lincoln Bobcats</vt:lpstr>
      <vt:lpstr>What are Some Ways To Be Healthy?</vt:lpstr>
      <vt:lpstr>Safety Habits</vt:lpstr>
      <vt:lpstr>Eat a Balanced Diet</vt:lpstr>
      <vt:lpstr>Preventing Diseases</vt:lpstr>
      <vt:lpstr>Avoiding Communicable Diseases</vt:lpstr>
      <vt:lpstr>Harmful Effects of Tobacco</vt:lpstr>
      <vt:lpstr>Physical Exercise</vt:lpstr>
      <vt:lpstr>Physical Exercise</vt:lpstr>
      <vt:lpstr>References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and their Habitats</dc:title>
  <dc:creator>Bruce Luck</dc:creator>
  <cp:lastModifiedBy>Bruce Luck</cp:lastModifiedBy>
  <cp:revision>21</cp:revision>
  <dcterms:created xsi:type="dcterms:W3CDTF">2010-11-04T14:25:53Z</dcterms:created>
  <dcterms:modified xsi:type="dcterms:W3CDTF">2010-11-04T17:27:55Z</dcterms:modified>
</cp:coreProperties>
</file>